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2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4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DA15-0420-464B-9873-1089BD83515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89813"/>
          </a:xfrm>
        </p:spPr>
        <p:txBody>
          <a:bodyPr/>
          <a:lstStyle/>
          <a:p>
            <a:r>
              <a:rPr lang="en-US" dirty="0" smtClean="0"/>
              <a:t>2020-02-29 master data002 -&gt; slave data000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3318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14" y="32240"/>
            <a:ext cx="4119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map-analysis only. </a:t>
            </a:r>
          </a:p>
          <a:p>
            <a:r>
              <a:rPr lang="en-US" dirty="0" smtClean="0"/>
              <a:t>rescued by skipping slave neuron 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94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3664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3707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6841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m3318-s3333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14" y="322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map_ei only</a:t>
            </a:r>
          </a:p>
        </p:txBody>
      </p:sp>
    </p:spTree>
    <p:extLst>
      <p:ext uri="{BB962C8B-B14F-4D97-AF65-F5344CB8AC3E}">
        <p14:creationId xmlns:p14="http://schemas.microsoft.com/office/powerpoint/2010/main" val="208092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3933-3740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5448-5311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5538-5462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5959-5959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6841-6604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m2027-s2027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757"/>
            <a:ext cx="6285597" cy="4712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9" y="3742914"/>
            <a:ext cx="4051971" cy="3038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14" y="89972"/>
            <a:ext cx="340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map-analysis &amp; verified by map_ei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2764-3061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14" y="32240"/>
            <a:ext cx="4119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map_ei only.</a:t>
            </a:r>
          </a:p>
          <a:p>
            <a:r>
              <a:rPr lang="en-US" dirty="0" smtClean="0"/>
              <a:t>rescued by skipping slave neuron cleaning</a:t>
            </a:r>
          </a:p>
        </p:txBody>
      </p:sp>
    </p:spTree>
    <p:extLst>
      <p:ext uri="{BB962C8B-B14F-4D97-AF65-F5344CB8AC3E}">
        <p14:creationId xmlns:p14="http://schemas.microsoft.com/office/powerpoint/2010/main" val="423012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5237-5629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1138757"/>
            <a:ext cx="6285592" cy="4712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2612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757"/>
            <a:ext cx="6285596" cy="4712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9" y="3742914"/>
            <a:ext cx="4051971" cy="30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5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3108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6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3257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3588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3948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4381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7442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79</Words>
  <Application>Microsoft Macintosh PowerPoint</Application>
  <PresentationFormat>On-screen Show (4:3)</PresentationFormat>
  <Paragraphs>28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DS</vt:lpstr>
      <vt:lpstr>m2027-s2027</vt:lpstr>
      <vt:lpstr>2612</vt:lpstr>
      <vt:lpstr>3108</vt:lpstr>
      <vt:lpstr>3257</vt:lpstr>
      <vt:lpstr>3588</vt:lpstr>
      <vt:lpstr>3948</vt:lpstr>
      <vt:lpstr>4381</vt:lpstr>
      <vt:lpstr>7442</vt:lpstr>
      <vt:lpstr>3318</vt:lpstr>
      <vt:lpstr>3664</vt:lpstr>
      <vt:lpstr>3707</vt:lpstr>
      <vt:lpstr>6841</vt:lpstr>
      <vt:lpstr>m3318-s3333</vt:lpstr>
      <vt:lpstr>3933-3740</vt:lpstr>
      <vt:lpstr>5448-5311</vt:lpstr>
      <vt:lpstr>5538-5462</vt:lpstr>
      <vt:lpstr>5959-5959</vt:lpstr>
      <vt:lpstr>6841-6604</vt:lpstr>
      <vt:lpstr>2764-3061</vt:lpstr>
      <vt:lpstr>5237-5629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469</dc:title>
  <dc:creator>Kat Thanya</dc:creator>
  <cp:lastModifiedBy>Kat Thanya</cp:lastModifiedBy>
  <cp:revision>82</cp:revision>
  <dcterms:created xsi:type="dcterms:W3CDTF">2020-02-17T18:32:28Z</dcterms:created>
  <dcterms:modified xsi:type="dcterms:W3CDTF">2020-03-10T21:40:06Z</dcterms:modified>
</cp:coreProperties>
</file>